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64" r:id="rId3"/>
    <p:sldId id="258" r:id="rId4"/>
    <p:sldId id="259" r:id="rId5"/>
    <p:sldId id="260" r:id="rId6"/>
    <p:sldId id="261" r:id="rId7"/>
    <p:sldId id="26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75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05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spc="5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48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107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8445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645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spc="5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585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spc="5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526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435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348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1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43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09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07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615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04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50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9/21/2021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2118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ysidebec.com.a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ysidebec.com.a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BC8E541E-F46D-4823-8DB2-872BC4A72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15DFA58F-DE6F-4232-907E-6B5DB371D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8DB971D8-C6E3-4485-8895-8ABD7A9AB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2835162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26474A-480D-4539-BBC4-C39D5B71B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0824"/>
            <a:ext cx="12191695" cy="1487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 5">
            <a:extLst>
              <a:ext uri="{FF2B5EF4-FFF2-40B4-BE49-F238E27FC236}">
                <a16:creationId xmlns:a16="http://schemas.microsoft.com/office/drawing/2014/main" id="{1BBBFF8E-A51B-4081-B134-B1E893A89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3136999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E11A58-4E39-4755-823F-ACE26024A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" y="3720112"/>
            <a:ext cx="12191694" cy="179339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AU" sz="4800" dirty="0"/>
              <a:t>Support Bayside BEC </a:t>
            </a:r>
            <a:br>
              <a:rPr lang="en-AU" sz="4800" dirty="0"/>
            </a:br>
            <a:r>
              <a:rPr lang="en-AU" sz="4800" dirty="0"/>
              <a:t>offers to Small Businesses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B42FA-FB8F-4E55-B199-6B159757E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5737131"/>
            <a:ext cx="12191694" cy="487924"/>
          </a:xfrm>
        </p:spPr>
        <p:txBody>
          <a:bodyPr>
            <a:normAutofit/>
          </a:bodyPr>
          <a:lstStyle/>
          <a:p>
            <a:pPr algn="ctr"/>
            <a:r>
              <a:rPr lang="en-AU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www.baysidebec.com.au</a:t>
            </a:r>
            <a:r>
              <a:rPr lang="en-AU" b="1" dirty="0"/>
              <a:t>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BF31CEB-B52E-4511-9AE1-BCA2509B2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70" y="725888"/>
            <a:ext cx="8641259" cy="22683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65289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9ED52-66F8-47EF-AE68-EA95F66DE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256423" cy="16419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1" dirty="0"/>
              <a:t>Some of the business support options Bayside BEC offers.</a:t>
            </a:r>
            <a:br>
              <a:rPr lang="en-US" sz="2600" b="1" dirty="0"/>
            </a:br>
            <a:br>
              <a:rPr lang="en-US" sz="2600" b="1" dirty="0"/>
            </a:br>
            <a:endParaRPr lang="en-AU" sz="2600" b="1" dirty="0"/>
          </a:p>
        </p:txBody>
      </p:sp>
      <p:pic>
        <p:nvPicPr>
          <p:cNvPr id="5" name="Picture 4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0E233E06-3DC1-4D1E-B0E8-B6ADA0230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"/>
          <a:stretch/>
        </p:blipFill>
        <p:spPr>
          <a:xfrm>
            <a:off x="7554139" y="609601"/>
            <a:ext cx="3990160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DC589F-62C7-410C-B96C-0F6243A47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A1FBD-4168-4510-B59C-C70350E21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765738"/>
            <a:ext cx="6258737" cy="448266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800" b="1" dirty="0"/>
              <a:t>Membership &amp; Networking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br>
              <a:rPr lang="en-US" sz="1400" b="1" dirty="0"/>
            </a:br>
            <a:r>
              <a:rPr lang="en-US" sz="1400" dirty="0"/>
              <a:t>Bayside BEC offers membership and networking opportunities.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/>
              <a:t>Members gain access to a large library of resources, workshops, and networking opportunities. As well as access to business coaching &amp; advice.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800" b="1" dirty="0"/>
              <a:t>Business Coaching &amp; Start Up Advice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1400" b="1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/>
              <a:t>Bayside BEC also offers business advice, coaching &amp; help for businesses and start-ups.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b="1" dirty="0"/>
              <a:t>Some clients may be eligible for the Digital Solutions Program, which gives them to access a 7- hour package of 3 hours of free 1 – 1 business advice and 4 hours of webinars.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800" b="1" dirty="0"/>
              <a:t>Digital Solutions Program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br>
              <a:rPr lang="en-US" sz="1400" b="1" dirty="0"/>
            </a:br>
            <a:r>
              <a:rPr lang="en-US" sz="1400" dirty="0"/>
              <a:t>Is a federally funded program to assist small businesses.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/>
              <a:t>It gives small businesses with less than 20 staff, &amp; a valid ABN that are based in NSW or ACT, and who have not previously accessed the ASBAS program, a package to help them to increase their digital presence.</a:t>
            </a:r>
          </a:p>
          <a:p>
            <a:pPr>
              <a:lnSpc>
                <a:spcPct val="90000"/>
              </a:lnSpc>
            </a:pPr>
            <a:endParaRPr lang="en-AU" sz="1100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C5E62AF-9E28-4E71-9C7E-2F974CDF0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50" y="6195500"/>
            <a:ext cx="1723134" cy="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9ED2D-B511-49F4-AAA3-35C5CE7CF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en-AU" sz="2400" dirty="0"/>
            </a:br>
            <a:r>
              <a:rPr lang="en-AU" sz="2400" b="1" dirty="0"/>
              <a:t>Digital Solutions Package</a:t>
            </a:r>
            <a:br>
              <a:rPr lang="en-AU" sz="2400" dirty="0"/>
            </a:br>
            <a:r>
              <a:rPr lang="en-AU" sz="1600" dirty="0"/>
              <a:t>Delivered by </a:t>
            </a:r>
            <a:br>
              <a:rPr lang="en-AU" sz="2400" dirty="0"/>
            </a:br>
            <a:br>
              <a:rPr lang="en-AU" sz="2400" dirty="0"/>
            </a:br>
            <a:r>
              <a:rPr lang="en-AU" sz="2400" b="1" dirty="0"/>
              <a:t>Bayside BEC</a:t>
            </a:r>
          </a:p>
        </p:txBody>
      </p:sp>
      <p:pic>
        <p:nvPicPr>
          <p:cNvPr id="5" name="Picture 4" descr="Two people looking at a tablet&#10;&#10;Description automatically generated with low confidence">
            <a:extLst>
              <a:ext uri="{FF2B5EF4-FFF2-40B4-BE49-F238E27FC236}">
                <a16:creationId xmlns:a16="http://schemas.microsoft.com/office/drawing/2014/main" id="{0F305D50-39FF-4CDF-8712-C95D455505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9" r="19599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111578-7105-4228-B481-A1CA45D18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3A2C4-DA8D-4417-B467-00B9DFB8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b="1" dirty="0"/>
          </a:p>
          <a:p>
            <a:pPr marL="0" indent="0">
              <a:buNone/>
            </a:pPr>
            <a:r>
              <a:rPr lang="en-AU" b="1" dirty="0"/>
              <a:t>The package is currently FREE due to Covid and consists of the following: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b="1" dirty="0"/>
              <a:t>Half an hour digital assessment &amp; plan </a:t>
            </a:r>
          </a:p>
          <a:p>
            <a:r>
              <a:rPr lang="en-AU" b="1" dirty="0"/>
              <a:t>3 hours of one on one business advice with an expert advisor</a:t>
            </a:r>
          </a:p>
          <a:p>
            <a:r>
              <a:rPr lang="en-AU" b="1" dirty="0"/>
              <a:t>4 hours of workshops offered under the program</a:t>
            </a:r>
          </a:p>
          <a:p>
            <a:endParaRPr lang="en-AU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6B012CD-D1F0-46DF-B66F-EEDF1FBB8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50" y="6195500"/>
            <a:ext cx="1723134" cy="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BC85D-C597-4BC1-A55E-920AAEC71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32" y="629266"/>
            <a:ext cx="3930868" cy="315445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AU" sz="2000" b="1" dirty="0"/>
              <a:t>To sign up for the </a:t>
            </a:r>
            <a:br>
              <a:rPr lang="en-AU" sz="2000" b="1" dirty="0"/>
            </a:br>
            <a:r>
              <a:rPr lang="en-AU" sz="2000" b="1" dirty="0"/>
              <a:t>package go to </a:t>
            </a:r>
            <a:br>
              <a:rPr lang="en-AU" sz="2000" b="1" dirty="0"/>
            </a:br>
            <a:br>
              <a:rPr lang="en-AU" sz="2000" b="1" dirty="0"/>
            </a:br>
            <a:r>
              <a:rPr lang="en-AU" sz="2000" b="1" dirty="0">
                <a:hlinkClick r:id="rId3"/>
              </a:rPr>
              <a:t>www.baysidebec.com.au</a:t>
            </a:r>
            <a:endParaRPr lang="en-AU" sz="2000" b="1" dirty="0"/>
          </a:p>
        </p:txBody>
      </p:sp>
      <p:sp>
        <p:nvSpPr>
          <p:cNvPr id="53" name="Freeform 7">
            <a:extLst>
              <a:ext uri="{FF2B5EF4-FFF2-40B4-BE49-F238E27FC236}">
                <a16:creationId xmlns:a16="http://schemas.microsoft.com/office/drawing/2014/main" id="{A89F1728-E5A8-4BD0-B9CA-EEF2932EF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B9D57DE-38E5-4D79-A639-6C94A39EF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60C18FE5-FC12-4EB1-8FE4-487733A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169092A-AB26-44D5-B7AB-FCEF25A5A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E88BC-F93B-44D7-8F20-09A052000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056" y="1410459"/>
            <a:ext cx="6953854" cy="188514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AU" sz="1700" dirty="0">
                <a:solidFill>
                  <a:srgbClr val="1D2D61"/>
                </a:solidFill>
              </a:rPr>
              <a:t>Currently due to Covid lockdown the </a:t>
            </a:r>
            <a:r>
              <a:rPr lang="en-AU" sz="1700" b="1" dirty="0">
                <a:solidFill>
                  <a:srgbClr val="1D2D61"/>
                </a:solidFill>
              </a:rPr>
              <a:t>Digital Solutions Program is free to eligible businesses.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AU" sz="1700" dirty="0">
                <a:solidFill>
                  <a:srgbClr val="1D2D61"/>
                </a:solidFill>
              </a:rPr>
              <a:t>The normal price is $44, for the 7-hour package. This is a heavily subsided rate, that can only be offered once under the program.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AU" sz="1700" dirty="0">
                <a:solidFill>
                  <a:srgbClr val="1D2D61"/>
                </a:solidFill>
              </a:rPr>
              <a:t>A wide range of topics are covered under the program, designed to assist small businesses.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0" i="0" dirty="0">
              <a:solidFill>
                <a:schemeClr val="bg1"/>
              </a:solidFill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endParaRPr lang="en-AU" sz="17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AU" sz="17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AU" sz="17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AU" sz="17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9DE7A-9E1C-4C83-8BC0-A026F2F50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452" y="3562395"/>
            <a:ext cx="6495847" cy="22897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43551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7BBAB-1426-4EDA-B6B1-D21482E2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AU" dirty="0"/>
              <a:t>What kind of topics are covered under the program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952AE-0F4C-4E67-8273-532647D5D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r>
              <a:rPr lang="en-US" dirty="0"/>
              <a:t>How digital tools can help your small business</a:t>
            </a:r>
          </a:p>
          <a:p>
            <a:r>
              <a:rPr lang="en-US" dirty="0"/>
              <a:t>Websites and selling online</a:t>
            </a:r>
          </a:p>
          <a:p>
            <a:r>
              <a:rPr lang="en-US" dirty="0"/>
              <a:t>Social media and digital marketing</a:t>
            </a:r>
          </a:p>
          <a:p>
            <a:r>
              <a:rPr lang="en-US" dirty="0"/>
              <a:t>Using small business software</a:t>
            </a:r>
          </a:p>
          <a:p>
            <a:r>
              <a:rPr lang="en-US" dirty="0"/>
              <a:t>Online security and data privacy.</a:t>
            </a:r>
          </a:p>
          <a:p>
            <a:pPr marL="0" indent="0">
              <a:buNone/>
            </a:pPr>
            <a:r>
              <a:rPr lang="en-US" dirty="0"/>
              <a:t>Digital Solutions is a 7-hour packaged service that offers 3 hours of one-on-one tailored support as well as group workshops or webinars.</a:t>
            </a:r>
            <a:endParaRPr lang="en-AU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2B69E7A-8BBF-44A6-A8C6-1A45A0673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50" y="6195500"/>
            <a:ext cx="1723134" cy="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67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B6C00DB0-825D-41A6-BD3F-AE043DA4D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7" b="37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EB0C83-470C-469F-AB1D-AE0B223A8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br>
              <a:rPr lang="en-AU" dirty="0"/>
            </a:br>
            <a:endParaRPr lang="en-AU" dirty="0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C696EBFA-4394-4B46-9875-039A1F1D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1DAD-4761-46C5-9617-9A3358F2F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809298"/>
            <a:ext cx="11314372" cy="56921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Who can register and access the program?</a:t>
            </a:r>
          </a:p>
          <a:p>
            <a:r>
              <a:rPr lang="en-US" dirty="0"/>
              <a:t>Small businesses based in NSW or ACT with fewer than 20 full-time (or equivalent) employees, as well as sole traders, can access services at the subsidised rate.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How Much does it cost ?</a:t>
            </a:r>
          </a:p>
          <a:p>
            <a:r>
              <a:rPr lang="en-US" dirty="0"/>
              <a:t>The Digital Solutions program is $44 for 7 hours of support and your first interaction with the service is free. </a:t>
            </a:r>
          </a:p>
          <a:p>
            <a:r>
              <a:rPr lang="en-US" b="1" dirty="0"/>
              <a:t>Currently however this fee is being waived due to Covid.</a:t>
            </a:r>
          </a:p>
          <a:p>
            <a:endParaRPr lang="en-AU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9EE4BE0-3EED-4D1B-9759-D5F5CEB35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50" y="6195500"/>
            <a:ext cx="1723134" cy="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32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345BA-A281-4727-984E-96F7F49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2718"/>
            <a:ext cx="12191999" cy="1819965"/>
          </a:xfrm>
        </p:spPr>
        <p:txBody>
          <a:bodyPr/>
          <a:lstStyle/>
          <a:p>
            <a:pPr algn="ctr"/>
            <a:r>
              <a:rPr lang="en-US" sz="2800" b="1" dirty="0"/>
              <a:t>www.baysidebec.com.au </a:t>
            </a:r>
            <a:br>
              <a:rPr lang="en-US" sz="2800" b="1" dirty="0"/>
            </a:br>
            <a:br>
              <a:rPr lang="en-US" sz="2400" dirty="0"/>
            </a:br>
            <a:r>
              <a:rPr lang="en-US" sz="2400" dirty="0"/>
              <a:t>Go to our website to find out more or register.</a:t>
            </a:r>
            <a:br>
              <a:rPr lang="en-US" sz="2400" dirty="0"/>
            </a:br>
            <a:r>
              <a:rPr lang="en-US" sz="2400" dirty="0"/>
              <a:t>Or email us at enquiries@baysidebec.com.au</a:t>
            </a:r>
            <a:endParaRPr lang="en-AU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F651BA-7BFF-4528-9E38-829F696E9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7430" y="2272683"/>
            <a:ext cx="8404236" cy="407170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E81BAD7-4614-45E8-B436-D239C9C81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50" y="6195500"/>
            <a:ext cx="1723134" cy="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310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137</TotalTime>
  <Words>482</Words>
  <Application>Microsoft Office PowerPoint</Application>
  <PresentationFormat>Widescreen</PresentationFormat>
  <Paragraphs>44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</vt:lpstr>
      <vt:lpstr>Support Bayside BEC  offers to Small Businesses</vt:lpstr>
      <vt:lpstr>Some of the business support options Bayside BEC offers.  </vt:lpstr>
      <vt:lpstr> Digital Solutions Package Delivered by   Bayside BEC</vt:lpstr>
      <vt:lpstr>To sign up for the  package go to   www.baysidebec.com.au</vt:lpstr>
      <vt:lpstr>What kind of topics are covered under the program ?</vt:lpstr>
      <vt:lpstr> </vt:lpstr>
      <vt:lpstr>www.baysidebec.com.au   Go to our website to find out more or register. Or email us at enquiries@baysidebec.com.au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 Available to Small Businesses</dc:title>
  <dc:creator>Louise Brawn</dc:creator>
  <cp:lastModifiedBy>Sharon Mitchell</cp:lastModifiedBy>
  <cp:revision>55</cp:revision>
  <dcterms:created xsi:type="dcterms:W3CDTF">2021-09-16T03:39:50Z</dcterms:created>
  <dcterms:modified xsi:type="dcterms:W3CDTF">2021-09-21T06:20:30Z</dcterms:modified>
</cp:coreProperties>
</file>